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256" r:id="rId5"/>
    <p:sldId id="281" r:id="rId6"/>
    <p:sldId id="282" r:id="rId7"/>
    <p:sldId id="286" r:id="rId8"/>
    <p:sldId id="306" r:id="rId9"/>
    <p:sldId id="307" r:id="rId10"/>
    <p:sldId id="289" r:id="rId11"/>
    <p:sldId id="298" r:id="rId12"/>
    <p:sldId id="299" r:id="rId13"/>
    <p:sldId id="308" r:id="rId14"/>
    <p:sldId id="309" r:id="rId15"/>
    <p:sldId id="301" r:id="rId16"/>
    <p:sldId id="310" r:id="rId17"/>
    <p:sldId id="311" r:id="rId18"/>
    <p:sldId id="312" r:id="rId19"/>
    <p:sldId id="313" r:id="rId20"/>
    <p:sldId id="314" r:id="rId21"/>
    <p:sldId id="315" r:id="rId22"/>
    <p:sldId id="302" r:id="rId23"/>
    <p:sldId id="316" r:id="rId24"/>
    <p:sldId id="317" r:id="rId25"/>
    <p:sldId id="318" r:id="rId26"/>
    <p:sldId id="303" r:id="rId27"/>
    <p:sldId id="319" r:id="rId28"/>
    <p:sldId id="320" r:id="rId29"/>
    <p:sldId id="321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8"/>
  </p:normalViewPr>
  <p:slideViewPr>
    <p:cSldViewPr snapToGrid="0">
      <p:cViewPr varScale="1">
        <p:scale>
          <a:sx n="40" d="100"/>
          <a:sy n="40" d="100"/>
        </p:scale>
        <p:origin x="4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Akshat SBOBNG-PTIY/FUF" userId="4fe7c8c1-223e-40ca-826c-1bfc0e400ebb" providerId="ADAL" clId="{ADE17766-6932-4C94-B914-3FEA769D6B54}"/>
    <pc:docChg chg="undo redo custSel addSld delSld modSld sldOrd">
      <pc:chgData name="Gupta, Akshat SBOBNG-PTIY/FUF" userId="4fe7c8c1-223e-40ca-826c-1bfc0e400ebb" providerId="ADAL" clId="{ADE17766-6932-4C94-B914-3FEA769D6B54}" dt="2023-09-15T09:59:45.228" v="1852" actId="47"/>
      <pc:docMkLst>
        <pc:docMk/>
      </pc:docMkLst>
      <pc:sldChg chg="modSp mod">
        <pc:chgData name="Gupta, Akshat SBOBNG-PTIY/FUF" userId="4fe7c8c1-223e-40ca-826c-1bfc0e400ebb" providerId="ADAL" clId="{ADE17766-6932-4C94-B914-3FEA769D6B54}" dt="2023-09-12T03:43:05.322" v="11" actId="20577"/>
        <pc:sldMkLst>
          <pc:docMk/>
          <pc:sldMk cId="3620157899" sldId="281"/>
        </pc:sldMkLst>
        <pc:spChg chg="mod">
          <ac:chgData name="Gupta, Akshat SBOBNG-PTIY/FUF" userId="4fe7c8c1-223e-40ca-826c-1bfc0e400ebb" providerId="ADAL" clId="{ADE17766-6932-4C94-B914-3FEA769D6B54}" dt="2023-09-12T03:42:41.464" v="1" actId="20577"/>
          <ac:spMkLst>
            <pc:docMk/>
            <pc:sldMk cId="3620157899" sldId="281"/>
            <ac:spMk id="2" creationId="{51DF3D98-3C30-4CFC-8643-C81E829C8C25}"/>
          </ac:spMkLst>
        </pc:spChg>
        <pc:spChg chg="mod">
          <ac:chgData name="Gupta, Akshat SBOBNG-PTIY/FUF" userId="4fe7c8c1-223e-40ca-826c-1bfc0e400ebb" providerId="ADAL" clId="{ADE17766-6932-4C94-B914-3FEA769D6B54}" dt="2023-09-12T03:43:05.322" v="11" actId="20577"/>
          <ac:spMkLst>
            <pc:docMk/>
            <pc:sldMk cId="3620157899" sldId="281"/>
            <ac:spMk id="3" creationId="{A068D447-28D3-4F5F-B2DC-FD67E9015868}"/>
          </ac:spMkLst>
        </pc:spChg>
      </pc:sldChg>
      <pc:sldChg chg="modSp mod">
        <pc:chgData name="Gupta, Akshat SBOBNG-PTIY/FUF" userId="4fe7c8c1-223e-40ca-826c-1bfc0e400ebb" providerId="ADAL" clId="{ADE17766-6932-4C94-B914-3FEA769D6B54}" dt="2023-09-12T03:43:16.086" v="45" actId="20577"/>
        <pc:sldMkLst>
          <pc:docMk/>
          <pc:sldMk cId="1104824538" sldId="282"/>
        </pc:sldMkLst>
        <pc:spChg chg="mod">
          <ac:chgData name="Gupta, Akshat SBOBNG-PTIY/FUF" userId="4fe7c8c1-223e-40ca-826c-1bfc0e400ebb" providerId="ADAL" clId="{ADE17766-6932-4C94-B914-3FEA769D6B54}" dt="2023-09-12T03:43:16.086" v="45" actId="20577"/>
          <ac:spMkLst>
            <pc:docMk/>
            <pc:sldMk cId="1104824538" sldId="282"/>
            <ac:spMk id="3" creationId="{22788C46-D0BC-4307-AE55-7601A139E7CB}"/>
          </ac:spMkLst>
        </pc:spChg>
      </pc:sldChg>
      <pc:sldChg chg="del">
        <pc:chgData name="Gupta, Akshat SBOBNG-PTIY/FUF" userId="4fe7c8c1-223e-40ca-826c-1bfc0e400ebb" providerId="ADAL" clId="{ADE17766-6932-4C94-B914-3FEA769D6B54}" dt="2023-09-12T03:43:19.131" v="46" actId="47"/>
        <pc:sldMkLst>
          <pc:docMk/>
          <pc:sldMk cId="771316628" sldId="283"/>
        </pc:sldMkLst>
      </pc:sldChg>
      <pc:sldChg chg="modSp mod">
        <pc:chgData name="Gupta, Akshat SBOBNG-PTIY/FUF" userId="4fe7c8c1-223e-40ca-826c-1bfc0e400ebb" providerId="ADAL" clId="{ADE17766-6932-4C94-B914-3FEA769D6B54}" dt="2023-09-12T10:27:49.614" v="767" actId="20577"/>
        <pc:sldMkLst>
          <pc:docMk/>
          <pc:sldMk cId="3297444393" sldId="286"/>
        </pc:sldMkLst>
        <pc:spChg chg="mod">
          <ac:chgData name="Gupta, Akshat SBOBNG-PTIY/FUF" userId="4fe7c8c1-223e-40ca-826c-1bfc0e400ebb" providerId="ADAL" clId="{ADE17766-6932-4C94-B914-3FEA769D6B54}" dt="2023-09-12T08:34:19.124" v="654" actId="1076"/>
          <ac:spMkLst>
            <pc:docMk/>
            <pc:sldMk cId="3297444393" sldId="286"/>
            <ac:spMk id="2" creationId="{912DF434-28DB-4621-A497-D62C41CE0419}"/>
          </ac:spMkLst>
        </pc:spChg>
        <pc:spChg chg="mod">
          <ac:chgData name="Gupta, Akshat SBOBNG-PTIY/FUF" userId="4fe7c8c1-223e-40ca-826c-1bfc0e400ebb" providerId="ADAL" clId="{ADE17766-6932-4C94-B914-3FEA769D6B54}" dt="2023-09-12T10:27:49.614" v="767" actId="20577"/>
          <ac:spMkLst>
            <pc:docMk/>
            <pc:sldMk cId="3297444393" sldId="286"/>
            <ac:spMk id="3" creationId="{22788C46-D0BC-4307-AE55-7601A139E7CB}"/>
          </ac:spMkLst>
        </pc:spChg>
      </pc:sldChg>
      <pc:sldChg chg="addSp delSp modSp mod">
        <pc:chgData name="Gupta, Akshat SBOBNG-PTIY/FUF" userId="4fe7c8c1-223e-40ca-826c-1bfc0e400ebb" providerId="ADAL" clId="{ADE17766-6932-4C94-B914-3FEA769D6B54}" dt="2023-09-12T06:44:41.395" v="285" actId="1076"/>
        <pc:sldMkLst>
          <pc:docMk/>
          <pc:sldMk cId="1072296495" sldId="289"/>
        </pc:sldMkLst>
        <pc:spChg chg="del">
          <ac:chgData name="Gupta, Akshat SBOBNG-PTIY/FUF" userId="4fe7c8c1-223e-40ca-826c-1bfc0e400ebb" providerId="ADAL" clId="{ADE17766-6932-4C94-B914-3FEA769D6B54}" dt="2023-09-12T05:32:02.027" v="119" actId="478"/>
          <ac:spMkLst>
            <pc:docMk/>
            <pc:sldMk cId="1072296495" sldId="289"/>
            <ac:spMk id="2" creationId="{003DF9BB-8885-E342-CBCA-747FC69E3012}"/>
          </ac:spMkLst>
        </pc:spChg>
        <pc:spChg chg="add del mod">
          <ac:chgData name="Gupta, Akshat SBOBNG-PTIY/FUF" userId="4fe7c8c1-223e-40ca-826c-1bfc0e400ebb" providerId="ADAL" clId="{ADE17766-6932-4C94-B914-3FEA769D6B54}" dt="2023-09-12T06:43:40.212" v="262" actId="478"/>
          <ac:spMkLst>
            <pc:docMk/>
            <pc:sldMk cId="1072296495" sldId="289"/>
            <ac:spMk id="5" creationId="{DA4EE2D4-64D3-D8A8-6135-B3EE0BB27CB6}"/>
          </ac:spMkLst>
        </pc:spChg>
        <pc:spChg chg="add del">
          <ac:chgData name="Gupta, Akshat SBOBNG-PTIY/FUF" userId="4fe7c8c1-223e-40ca-826c-1bfc0e400ebb" providerId="ADAL" clId="{ADE17766-6932-4C94-B914-3FEA769D6B54}" dt="2023-09-12T06:43:36.678" v="260" actId="478"/>
          <ac:spMkLst>
            <pc:docMk/>
            <pc:sldMk cId="1072296495" sldId="289"/>
            <ac:spMk id="6" creationId="{60D470D0-6D64-5E42-9515-048F8779CD5E}"/>
          </ac:spMkLst>
        </pc:spChg>
        <pc:spChg chg="add del mod">
          <ac:chgData name="Gupta, Akshat SBOBNG-PTIY/FUF" userId="4fe7c8c1-223e-40ca-826c-1bfc0e400ebb" providerId="ADAL" clId="{ADE17766-6932-4C94-B914-3FEA769D6B54}" dt="2023-09-12T06:43:36.678" v="260" actId="478"/>
          <ac:spMkLst>
            <pc:docMk/>
            <pc:sldMk cId="1072296495" sldId="289"/>
            <ac:spMk id="9" creationId="{7D325D76-DEAE-870C-6290-8DE01AC20192}"/>
          </ac:spMkLst>
        </pc:spChg>
        <pc:spChg chg="add del">
          <ac:chgData name="Gupta, Akshat SBOBNG-PTIY/FUF" userId="4fe7c8c1-223e-40ca-826c-1bfc0e400ebb" providerId="ADAL" clId="{ADE17766-6932-4C94-B914-3FEA769D6B54}" dt="2023-09-12T06:43:03.905" v="252"/>
          <ac:spMkLst>
            <pc:docMk/>
            <pc:sldMk cId="1072296495" sldId="289"/>
            <ac:spMk id="10" creationId="{93FE0C57-BB16-0E53-9868-0207F9A4EBBA}"/>
          </ac:spMkLst>
        </pc:spChg>
        <pc:spChg chg="add del mod">
          <ac:chgData name="Gupta, Akshat SBOBNG-PTIY/FUF" userId="4fe7c8c1-223e-40ca-826c-1bfc0e400ebb" providerId="ADAL" clId="{ADE17766-6932-4C94-B914-3FEA769D6B54}" dt="2023-09-12T06:43:47.389" v="263" actId="478"/>
          <ac:spMkLst>
            <pc:docMk/>
            <pc:sldMk cId="1072296495" sldId="289"/>
            <ac:spMk id="11" creationId="{52A8E007-C05D-A781-1D72-EF086D954FE7}"/>
          </ac:spMkLst>
        </pc:spChg>
        <pc:spChg chg="add del">
          <ac:chgData name="Gupta, Akshat SBOBNG-PTIY/FUF" userId="4fe7c8c1-223e-40ca-826c-1bfc0e400ebb" providerId="ADAL" clId="{ADE17766-6932-4C94-B914-3FEA769D6B54}" dt="2023-09-12T06:43:51.070" v="265"/>
          <ac:spMkLst>
            <pc:docMk/>
            <pc:sldMk cId="1072296495" sldId="289"/>
            <ac:spMk id="12" creationId="{F76F1E00-9BEA-136E-D653-A8917CFFDBBE}"/>
          </ac:spMkLst>
        </pc:spChg>
        <pc:spChg chg="add del mod">
          <ac:chgData name="Gupta, Akshat SBOBNG-PTIY/FUF" userId="4fe7c8c1-223e-40ca-826c-1bfc0e400ebb" providerId="ADAL" clId="{ADE17766-6932-4C94-B914-3FEA769D6B54}" dt="2023-09-12T06:44:16.827" v="269" actId="478"/>
          <ac:spMkLst>
            <pc:docMk/>
            <pc:sldMk cId="1072296495" sldId="289"/>
            <ac:spMk id="13" creationId="{C2D6885A-066A-762C-F654-6124415C34E3}"/>
          </ac:spMkLst>
        </pc:spChg>
        <pc:spChg chg="add del">
          <ac:chgData name="Gupta, Akshat SBOBNG-PTIY/FUF" userId="4fe7c8c1-223e-40ca-826c-1bfc0e400ebb" providerId="ADAL" clId="{ADE17766-6932-4C94-B914-3FEA769D6B54}" dt="2023-09-12T06:44:01.148" v="268"/>
          <ac:spMkLst>
            <pc:docMk/>
            <pc:sldMk cId="1072296495" sldId="289"/>
            <ac:spMk id="14" creationId="{F736B810-1C8D-1D40-4BCF-8D956C953817}"/>
          </ac:spMkLst>
        </pc:spChg>
        <pc:spChg chg="add mod">
          <ac:chgData name="Gupta, Akshat SBOBNG-PTIY/FUF" userId="4fe7c8c1-223e-40ca-826c-1bfc0e400ebb" providerId="ADAL" clId="{ADE17766-6932-4C94-B914-3FEA769D6B54}" dt="2023-09-12T06:44:37.568" v="284" actId="20577"/>
          <ac:spMkLst>
            <pc:docMk/>
            <pc:sldMk cId="1072296495" sldId="289"/>
            <ac:spMk id="17" creationId="{A042B449-A281-4570-0623-730F0670CEF8}"/>
          </ac:spMkLst>
        </pc:spChg>
        <pc:picChg chg="add del mod">
          <ac:chgData name="Gupta, Akshat SBOBNG-PTIY/FUF" userId="4fe7c8c1-223e-40ca-826c-1bfc0e400ebb" providerId="ADAL" clId="{ADE17766-6932-4C94-B914-3FEA769D6B54}" dt="2023-09-12T06:43:36.678" v="260" actId="478"/>
          <ac:picMkLst>
            <pc:docMk/>
            <pc:sldMk cId="1072296495" sldId="289"/>
            <ac:picMk id="4" creationId="{965A6B28-A477-B6B3-6DFC-2EF6418124DA}"/>
          </ac:picMkLst>
        </pc:picChg>
        <pc:picChg chg="add del mod">
          <ac:chgData name="Gupta, Akshat SBOBNG-PTIY/FUF" userId="4fe7c8c1-223e-40ca-826c-1bfc0e400ebb" providerId="ADAL" clId="{ADE17766-6932-4C94-B914-3FEA769D6B54}" dt="2023-09-12T06:43:36.678" v="260" actId="478"/>
          <ac:picMkLst>
            <pc:docMk/>
            <pc:sldMk cId="1072296495" sldId="289"/>
            <ac:picMk id="8" creationId="{6A883521-AC63-1128-44F8-732A5FADD51C}"/>
          </ac:picMkLst>
        </pc:picChg>
        <pc:picChg chg="add mod">
          <ac:chgData name="Gupta, Akshat SBOBNG-PTIY/FUF" userId="4fe7c8c1-223e-40ca-826c-1bfc0e400ebb" providerId="ADAL" clId="{ADE17766-6932-4C94-B914-3FEA769D6B54}" dt="2023-09-12T06:44:41.395" v="285" actId="1076"/>
          <ac:picMkLst>
            <pc:docMk/>
            <pc:sldMk cId="1072296495" sldId="289"/>
            <ac:picMk id="16" creationId="{3853921C-4311-2D0C-FC5E-819BC67AD2BC}"/>
          </ac:picMkLst>
        </pc:picChg>
      </pc:sldChg>
      <pc:sldChg chg="del">
        <pc:chgData name="Gupta, Akshat SBOBNG-PTIY/FUF" userId="4fe7c8c1-223e-40ca-826c-1bfc0e400ebb" providerId="ADAL" clId="{ADE17766-6932-4C94-B914-3FEA769D6B54}" dt="2023-09-12T03:43:19.739" v="47" actId="47"/>
        <pc:sldMkLst>
          <pc:docMk/>
          <pc:sldMk cId="1361472493" sldId="295"/>
        </pc:sldMkLst>
      </pc:sldChg>
      <pc:sldChg chg="del">
        <pc:chgData name="Gupta, Akshat SBOBNG-PTIY/FUF" userId="4fe7c8c1-223e-40ca-826c-1bfc0e400ebb" providerId="ADAL" clId="{ADE17766-6932-4C94-B914-3FEA769D6B54}" dt="2023-09-12T03:43:21.344" v="49" actId="47"/>
        <pc:sldMkLst>
          <pc:docMk/>
          <pc:sldMk cId="2588667537" sldId="296"/>
        </pc:sldMkLst>
      </pc:sldChg>
      <pc:sldChg chg="del">
        <pc:chgData name="Gupta, Akshat SBOBNG-PTIY/FUF" userId="4fe7c8c1-223e-40ca-826c-1bfc0e400ebb" providerId="ADAL" clId="{ADE17766-6932-4C94-B914-3FEA769D6B54}" dt="2023-09-12T03:43:20.351" v="48" actId="47"/>
        <pc:sldMkLst>
          <pc:docMk/>
          <pc:sldMk cId="2457803434" sldId="297"/>
        </pc:sldMkLst>
      </pc:sldChg>
      <pc:sldChg chg="addSp delSp modSp mod">
        <pc:chgData name="Gupta, Akshat SBOBNG-PTIY/FUF" userId="4fe7c8c1-223e-40ca-826c-1bfc0e400ebb" providerId="ADAL" clId="{ADE17766-6932-4C94-B914-3FEA769D6B54}" dt="2023-09-12T09:55:21.415" v="751" actId="20577"/>
        <pc:sldMkLst>
          <pc:docMk/>
          <pc:sldMk cId="968547232" sldId="298"/>
        </pc:sldMkLst>
        <pc:spChg chg="add mod">
          <ac:chgData name="Gupta, Akshat SBOBNG-PTIY/FUF" userId="4fe7c8c1-223e-40ca-826c-1bfc0e400ebb" providerId="ADAL" clId="{ADE17766-6932-4C94-B914-3FEA769D6B54}" dt="2023-09-12T09:55:21.415" v="751" actId="20577"/>
          <ac:spMkLst>
            <pc:docMk/>
            <pc:sldMk cId="968547232" sldId="298"/>
            <ac:spMk id="5" creationId="{520A52A6-051B-1068-6A17-7C6A7DA5FDB8}"/>
          </ac:spMkLst>
        </pc:spChg>
        <pc:picChg chg="add mod">
          <ac:chgData name="Gupta, Akshat SBOBNG-PTIY/FUF" userId="4fe7c8c1-223e-40ca-826c-1bfc0e400ebb" providerId="ADAL" clId="{ADE17766-6932-4C94-B914-3FEA769D6B54}" dt="2023-09-12T09:55:11.733" v="733" actId="1076"/>
          <ac:picMkLst>
            <pc:docMk/>
            <pc:sldMk cId="968547232" sldId="298"/>
            <ac:picMk id="3" creationId="{B36135D1-A844-5908-3835-8D5A9A26F4EC}"/>
          </ac:picMkLst>
        </pc:picChg>
        <pc:picChg chg="del">
          <ac:chgData name="Gupta, Akshat SBOBNG-PTIY/FUF" userId="4fe7c8c1-223e-40ca-826c-1bfc0e400ebb" providerId="ADAL" clId="{ADE17766-6932-4C94-B914-3FEA769D6B54}" dt="2023-09-12T05:32:07.139" v="120" actId="478"/>
          <ac:picMkLst>
            <pc:docMk/>
            <pc:sldMk cId="968547232" sldId="298"/>
            <ac:picMk id="4" creationId="{C27201BE-B7FE-C846-874C-79CCD7F8DB60}"/>
          </ac:picMkLst>
        </pc:picChg>
      </pc:sldChg>
      <pc:sldChg chg="addSp delSp mod">
        <pc:chgData name="Gupta, Akshat SBOBNG-PTIY/FUF" userId="4fe7c8c1-223e-40ca-826c-1bfc0e400ebb" providerId="ADAL" clId="{ADE17766-6932-4C94-B914-3FEA769D6B54}" dt="2023-09-12T10:04:43.965" v="752" actId="22"/>
        <pc:sldMkLst>
          <pc:docMk/>
          <pc:sldMk cId="3440480932" sldId="299"/>
        </pc:sldMkLst>
        <pc:picChg chg="add">
          <ac:chgData name="Gupta, Akshat SBOBNG-PTIY/FUF" userId="4fe7c8c1-223e-40ca-826c-1bfc0e400ebb" providerId="ADAL" clId="{ADE17766-6932-4C94-B914-3FEA769D6B54}" dt="2023-09-12T10:04:43.965" v="752" actId="22"/>
          <ac:picMkLst>
            <pc:docMk/>
            <pc:sldMk cId="3440480932" sldId="299"/>
            <ac:picMk id="3" creationId="{E95D33B8-8EDC-7786-7808-9C53F4611B46}"/>
          </ac:picMkLst>
        </pc:picChg>
        <pc:picChg chg="del">
          <ac:chgData name="Gupta, Akshat SBOBNG-PTIY/FUF" userId="4fe7c8c1-223e-40ca-826c-1bfc0e400ebb" providerId="ADAL" clId="{ADE17766-6932-4C94-B914-3FEA769D6B54}" dt="2023-09-12T05:32:11.853" v="121" actId="478"/>
          <ac:picMkLst>
            <pc:docMk/>
            <pc:sldMk cId="3440480932" sldId="299"/>
            <ac:picMk id="5" creationId="{5DE8EEE1-2A27-1C65-9CB9-38F7C7E7DCE1}"/>
          </ac:picMkLst>
        </pc:picChg>
      </pc:sldChg>
      <pc:sldChg chg="delSp del mod">
        <pc:chgData name="Gupta, Akshat SBOBNG-PTIY/FUF" userId="4fe7c8c1-223e-40ca-826c-1bfc0e400ebb" providerId="ADAL" clId="{ADE17766-6932-4C94-B914-3FEA769D6B54}" dt="2023-09-15T09:59:44.403" v="1850" actId="47"/>
        <pc:sldMkLst>
          <pc:docMk/>
          <pc:sldMk cId="2141152877" sldId="300"/>
        </pc:sldMkLst>
        <pc:picChg chg="del">
          <ac:chgData name="Gupta, Akshat SBOBNG-PTIY/FUF" userId="4fe7c8c1-223e-40ca-826c-1bfc0e400ebb" providerId="ADAL" clId="{ADE17766-6932-4C94-B914-3FEA769D6B54}" dt="2023-09-12T10:44:40.406" v="817" actId="478"/>
          <ac:picMkLst>
            <pc:docMk/>
            <pc:sldMk cId="2141152877" sldId="300"/>
            <ac:picMk id="3" creationId="{88F1D685-8020-5F6B-F4E8-B7C581C06A1D}"/>
          </ac:picMkLst>
        </pc:picChg>
      </pc:sldChg>
      <pc:sldChg chg="addSp modSp mod">
        <pc:chgData name="Gupta, Akshat SBOBNG-PTIY/FUF" userId="4fe7c8c1-223e-40ca-826c-1bfc0e400ebb" providerId="ADAL" clId="{ADE17766-6932-4C94-B914-3FEA769D6B54}" dt="2023-09-13T03:57:00.703" v="873" actId="1076"/>
        <pc:sldMkLst>
          <pc:docMk/>
          <pc:sldMk cId="418589884" sldId="301"/>
        </pc:sldMkLst>
        <pc:spChg chg="mod">
          <ac:chgData name="Gupta, Akshat SBOBNG-PTIY/FUF" userId="4fe7c8c1-223e-40ca-826c-1bfc0e400ebb" providerId="ADAL" clId="{ADE17766-6932-4C94-B914-3FEA769D6B54}" dt="2023-09-13T03:56:57.185" v="872" actId="1076"/>
          <ac:spMkLst>
            <pc:docMk/>
            <pc:sldMk cId="418589884" sldId="301"/>
            <ac:spMk id="2" creationId="{912DF434-28DB-4621-A497-D62C41CE0419}"/>
          </ac:spMkLst>
        </pc:spChg>
        <pc:spChg chg="mod">
          <ac:chgData name="Gupta, Akshat SBOBNG-PTIY/FUF" userId="4fe7c8c1-223e-40ca-826c-1bfc0e400ebb" providerId="ADAL" clId="{ADE17766-6932-4C94-B914-3FEA769D6B54}" dt="2023-09-13T03:57:00.703" v="873" actId="1076"/>
          <ac:spMkLst>
            <pc:docMk/>
            <pc:sldMk cId="418589884" sldId="301"/>
            <ac:spMk id="3" creationId="{22788C46-D0BC-4307-AE55-7601A139E7CB}"/>
          </ac:spMkLst>
        </pc:spChg>
        <pc:picChg chg="add mod">
          <ac:chgData name="Gupta, Akshat SBOBNG-PTIY/FUF" userId="4fe7c8c1-223e-40ca-826c-1bfc0e400ebb" providerId="ADAL" clId="{ADE17766-6932-4C94-B914-3FEA769D6B54}" dt="2023-09-13T03:56:51.609" v="871" actId="1076"/>
          <ac:picMkLst>
            <pc:docMk/>
            <pc:sldMk cId="418589884" sldId="301"/>
            <ac:picMk id="5" creationId="{36D4062D-330C-257D-06DF-2BBF0C07E4B9}"/>
          </ac:picMkLst>
        </pc:picChg>
      </pc:sldChg>
      <pc:sldChg chg="modSp mod ord">
        <pc:chgData name="Gupta, Akshat SBOBNG-PTIY/FUF" userId="4fe7c8c1-223e-40ca-826c-1bfc0e400ebb" providerId="ADAL" clId="{ADE17766-6932-4C94-B914-3FEA769D6B54}" dt="2023-09-14T08:13:44.086" v="1584" actId="20577"/>
        <pc:sldMkLst>
          <pc:docMk/>
          <pc:sldMk cId="3939639189" sldId="302"/>
        </pc:sldMkLst>
        <pc:spChg chg="mod">
          <ac:chgData name="Gupta, Akshat SBOBNG-PTIY/FUF" userId="4fe7c8c1-223e-40ca-826c-1bfc0e400ebb" providerId="ADAL" clId="{ADE17766-6932-4C94-B914-3FEA769D6B54}" dt="2023-09-14T04:04:37.099" v="1398" actId="1076"/>
          <ac:spMkLst>
            <pc:docMk/>
            <pc:sldMk cId="3939639189" sldId="302"/>
            <ac:spMk id="2" creationId="{912DF434-28DB-4621-A497-D62C41CE0419}"/>
          </ac:spMkLst>
        </pc:spChg>
        <pc:spChg chg="mod">
          <ac:chgData name="Gupta, Akshat SBOBNG-PTIY/FUF" userId="4fe7c8c1-223e-40ca-826c-1bfc0e400ebb" providerId="ADAL" clId="{ADE17766-6932-4C94-B914-3FEA769D6B54}" dt="2023-09-14T08:13:44.086" v="1584" actId="20577"/>
          <ac:spMkLst>
            <pc:docMk/>
            <pc:sldMk cId="3939639189" sldId="302"/>
            <ac:spMk id="3" creationId="{22788C46-D0BC-4307-AE55-7601A139E7CB}"/>
          </ac:spMkLst>
        </pc:spChg>
      </pc:sldChg>
      <pc:sldChg chg="modSp mod ord">
        <pc:chgData name="Gupta, Akshat SBOBNG-PTIY/FUF" userId="4fe7c8c1-223e-40ca-826c-1bfc0e400ebb" providerId="ADAL" clId="{ADE17766-6932-4C94-B914-3FEA769D6B54}" dt="2023-09-15T09:59:29.900" v="1847" actId="20577"/>
        <pc:sldMkLst>
          <pc:docMk/>
          <pc:sldMk cId="4164922254" sldId="303"/>
        </pc:sldMkLst>
        <pc:spChg chg="mod">
          <ac:chgData name="Gupta, Akshat SBOBNG-PTIY/FUF" userId="4fe7c8c1-223e-40ca-826c-1bfc0e400ebb" providerId="ADAL" clId="{ADE17766-6932-4C94-B914-3FEA769D6B54}" dt="2023-09-15T09:59:29.900" v="1847" actId="20577"/>
          <ac:spMkLst>
            <pc:docMk/>
            <pc:sldMk cId="4164922254" sldId="303"/>
            <ac:spMk id="3" creationId="{22788C46-D0BC-4307-AE55-7601A139E7CB}"/>
          </ac:spMkLst>
        </pc:spChg>
      </pc:sldChg>
      <pc:sldChg chg="delSp del mod">
        <pc:chgData name="Gupta, Akshat SBOBNG-PTIY/FUF" userId="4fe7c8c1-223e-40ca-826c-1bfc0e400ebb" providerId="ADAL" clId="{ADE17766-6932-4C94-B914-3FEA769D6B54}" dt="2023-09-15T09:59:45.228" v="1852" actId="47"/>
        <pc:sldMkLst>
          <pc:docMk/>
          <pc:sldMk cId="2224625935" sldId="304"/>
        </pc:sldMkLst>
        <pc:picChg chg="del">
          <ac:chgData name="Gupta, Akshat SBOBNG-PTIY/FUF" userId="4fe7c8c1-223e-40ca-826c-1bfc0e400ebb" providerId="ADAL" clId="{ADE17766-6932-4C94-B914-3FEA769D6B54}" dt="2023-09-12T10:44:44.652" v="819" actId="478"/>
          <ac:picMkLst>
            <pc:docMk/>
            <pc:sldMk cId="2224625935" sldId="304"/>
            <ac:picMk id="3" creationId="{941B0929-7C03-85A9-5E0A-E6F607268A0F}"/>
          </ac:picMkLst>
        </pc:picChg>
      </pc:sldChg>
      <pc:sldChg chg="delSp del mod">
        <pc:chgData name="Gupta, Akshat SBOBNG-PTIY/FUF" userId="4fe7c8c1-223e-40ca-826c-1bfc0e400ebb" providerId="ADAL" clId="{ADE17766-6932-4C94-B914-3FEA769D6B54}" dt="2023-09-15T09:59:44.795" v="1851" actId="47"/>
        <pc:sldMkLst>
          <pc:docMk/>
          <pc:sldMk cId="982903696" sldId="305"/>
        </pc:sldMkLst>
        <pc:picChg chg="del">
          <ac:chgData name="Gupta, Akshat SBOBNG-PTIY/FUF" userId="4fe7c8c1-223e-40ca-826c-1bfc0e400ebb" providerId="ADAL" clId="{ADE17766-6932-4C94-B914-3FEA769D6B54}" dt="2023-09-12T10:44:43.112" v="818" actId="478"/>
          <ac:picMkLst>
            <pc:docMk/>
            <pc:sldMk cId="982903696" sldId="305"/>
            <ac:picMk id="3" creationId="{97C64710-8DAB-230B-E480-4A719483989C}"/>
          </ac:picMkLst>
        </pc:picChg>
      </pc:sldChg>
      <pc:sldChg chg="addSp delSp modSp add mod">
        <pc:chgData name="Gupta, Akshat SBOBNG-PTIY/FUF" userId="4fe7c8c1-223e-40ca-826c-1bfc0e400ebb" providerId="ADAL" clId="{ADE17766-6932-4C94-B914-3FEA769D6B54}" dt="2023-09-12T06:53:42.014" v="287" actId="14100"/>
        <pc:sldMkLst>
          <pc:docMk/>
          <pc:sldMk cId="878845764" sldId="306"/>
        </pc:sldMkLst>
        <pc:spChg chg="del">
          <ac:chgData name="Gupta, Akshat SBOBNG-PTIY/FUF" userId="4fe7c8c1-223e-40ca-826c-1bfc0e400ebb" providerId="ADAL" clId="{ADE17766-6932-4C94-B914-3FEA769D6B54}" dt="2023-09-12T05:31:12.397" v="111" actId="478"/>
          <ac:spMkLst>
            <pc:docMk/>
            <pc:sldMk cId="878845764" sldId="306"/>
            <ac:spMk id="2" creationId="{912DF434-28DB-4621-A497-D62C41CE0419}"/>
          </ac:spMkLst>
        </pc:spChg>
        <pc:spChg chg="del">
          <ac:chgData name="Gupta, Akshat SBOBNG-PTIY/FUF" userId="4fe7c8c1-223e-40ca-826c-1bfc0e400ebb" providerId="ADAL" clId="{ADE17766-6932-4C94-B914-3FEA769D6B54}" dt="2023-09-12T05:31:17.482" v="114" actId="478"/>
          <ac:spMkLst>
            <pc:docMk/>
            <pc:sldMk cId="878845764" sldId="306"/>
            <ac:spMk id="3" creationId="{22788C46-D0BC-4307-AE55-7601A139E7CB}"/>
          </ac:spMkLst>
        </pc:spChg>
        <pc:spChg chg="add del mod">
          <ac:chgData name="Gupta, Akshat SBOBNG-PTIY/FUF" userId="4fe7c8c1-223e-40ca-826c-1bfc0e400ebb" providerId="ADAL" clId="{ADE17766-6932-4C94-B914-3FEA769D6B54}" dt="2023-09-12T05:31:14.096" v="113" actId="478"/>
          <ac:spMkLst>
            <pc:docMk/>
            <pc:sldMk cId="878845764" sldId="306"/>
            <ac:spMk id="5" creationId="{0814CE57-44E3-1E8B-4D00-9AD054500AA9}"/>
          </ac:spMkLst>
        </pc:spChg>
        <pc:spChg chg="add del mod">
          <ac:chgData name="Gupta, Akshat SBOBNG-PTIY/FUF" userId="4fe7c8c1-223e-40ca-826c-1bfc0e400ebb" providerId="ADAL" clId="{ADE17766-6932-4C94-B914-3FEA769D6B54}" dt="2023-09-12T05:31:20.699" v="115" actId="478"/>
          <ac:spMkLst>
            <pc:docMk/>
            <pc:sldMk cId="878845764" sldId="306"/>
            <ac:spMk id="8" creationId="{47FF4068-15CD-569E-DC73-AB6A9E9AA21E}"/>
          </ac:spMkLst>
        </pc:spChg>
        <pc:picChg chg="add mod">
          <ac:chgData name="Gupta, Akshat SBOBNG-PTIY/FUF" userId="4fe7c8c1-223e-40ca-826c-1bfc0e400ebb" providerId="ADAL" clId="{ADE17766-6932-4C94-B914-3FEA769D6B54}" dt="2023-09-12T06:53:42.014" v="287" actId="14100"/>
          <ac:picMkLst>
            <pc:docMk/>
            <pc:sldMk cId="878845764" sldId="306"/>
            <ac:picMk id="10" creationId="{2EBF16F2-68B8-E6CC-AD04-50D8ADE04E59}"/>
          </ac:picMkLst>
        </pc:picChg>
      </pc:sldChg>
      <pc:sldChg chg="addSp delSp modSp add mod">
        <pc:chgData name="Gupta, Akshat SBOBNG-PTIY/FUF" userId="4fe7c8c1-223e-40ca-826c-1bfc0e400ebb" providerId="ADAL" clId="{ADE17766-6932-4C94-B914-3FEA769D6B54}" dt="2023-09-12T06:55:07.432" v="369" actId="20577"/>
        <pc:sldMkLst>
          <pc:docMk/>
          <pc:sldMk cId="3584852092" sldId="307"/>
        </pc:sldMkLst>
        <pc:spChg chg="add del mod">
          <ac:chgData name="Gupta, Akshat SBOBNG-PTIY/FUF" userId="4fe7c8c1-223e-40ca-826c-1bfc0e400ebb" providerId="ADAL" clId="{ADE17766-6932-4C94-B914-3FEA769D6B54}" dt="2023-09-12T06:09:22.076" v="180" actId="767"/>
          <ac:spMkLst>
            <pc:docMk/>
            <pc:sldMk cId="3584852092" sldId="307"/>
            <ac:spMk id="4" creationId="{4BEF80C3-601C-72B9-B122-B401016D4164}"/>
          </ac:spMkLst>
        </pc:spChg>
        <pc:spChg chg="add mod">
          <ac:chgData name="Gupta, Akshat SBOBNG-PTIY/FUF" userId="4fe7c8c1-223e-40ca-826c-1bfc0e400ebb" providerId="ADAL" clId="{ADE17766-6932-4C94-B914-3FEA769D6B54}" dt="2023-09-12T06:55:07.432" v="369" actId="20577"/>
          <ac:spMkLst>
            <pc:docMk/>
            <pc:sldMk cId="3584852092" sldId="307"/>
            <ac:spMk id="5" creationId="{CEF3455A-6EB9-AAF4-3BD1-D5432654BA45}"/>
          </ac:spMkLst>
        </pc:spChg>
        <pc:picChg chg="add mod">
          <ac:chgData name="Gupta, Akshat SBOBNG-PTIY/FUF" userId="4fe7c8c1-223e-40ca-826c-1bfc0e400ebb" providerId="ADAL" clId="{ADE17766-6932-4C94-B914-3FEA769D6B54}" dt="2023-09-12T06:54:10.522" v="335" actId="1076"/>
          <ac:picMkLst>
            <pc:docMk/>
            <pc:sldMk cId="3584852092" sldId="307"/>
            <ac:picMk id="3" creationId="{FBAC2AF7-C49C-C4FE-147C-38A03801B650}"/>
          </ac:picMkLst>
        </pc:picChg>
        <pc:picChg chg="del">
          <ac:chgData name="Gupta, Akshat SBOBNG-PTIY/FUF" userId="4fe7c8c1-223e-40ca-826c-1bfc0e400ebb" providerId="ADAL" clId="{ADE17766-6932-4C94-B914-3FEA769D6B54}" dt="2023-09-12T05:31:52.546" v="118" actId="478"/>
          <ac:picMkLst>
            <pc:docMk/>
            <pc:sldMk cId="3584852092" sldId="307"/>
            <ac:picMk id="10" creationId="{2EBF16F2-68B8-E6CC-AD04-50D8ADE04E59}"/>
          </ac:picMkLst>
        </pc:picChg>
      </pc:sldChg>
      <pc:sldChg chg="addSp delSp modSp add mod">
        <pc:chgData name="Gupta, Akshat SBOBNG-PTIY/FUF" userId="4fe7c8c1-223e-40ca-826c-1bfc0e400ebb" providerId="ADAL" clId="{ADE17766-6932-4C94-B914-3FEA769D6B54}" dt="2023-09-12T10:44:13.273" v="809" actId="14100"/>
        <pc:sldMkLst>
          <pc:docMk/>
          <pc:sldMk cId="3803235598" sldId="308"/>
        </pc:sldMkLst>
        <pc:spChg chg="add mod">
          <ac:chgData name="Gupta, Akshat SBOBNG-PTIY/FUF" userId="4fe7c8c1-223e-40ca-826c-1bfc0e400ebb" providerId="ADAL" clId="{ADE17766-6932-4C94-B914-3FEA769D6B54}" dt="2023-09-12T10:40:41.089" v="801" actId="20577"/>
          <ac:spMkLst>
            <pc:docMk/>
            <pc:sldMk cId="3803235598" sldId="308"/>
            <ac:spMk id="5" creationId="{42B54F5C-312D-C963-948D-6CA816B7CF71}"/>
          </ac:spMkLst>
        </pc:spChg>
        <pc:picChg chg="del">
          <ac:chgData name="Gupta, Akshat SBOBNG-PTIY/FUF" userId="4fe7c8c1-223e-40ca-826c-1bfc0e400ebb" providerId="ADAL" clId="{ADE17766-6932-4C94-B914-3FEA769D6B54}" dt="2023-09-12T10:40:09.905" v="769" actId="478"/>
          <ac:picMkLst>
            <pc:docMk/>
            <pc:sldMk cId="3803235598" sldId="308"/>
            <ac:picMk id="3" creationId="{E95D33B8-8EDC-7786-7808-9C53F4611B46}"/>
          </ac:picMkLst>
        </pc:picChg>
        <pc:picChg chg="add mod">
          <ac:chgData name="Gupta, Akshat SBOBNG-PTIY/FUF" userId="4fe7c8c1-223e-40ca-826c-1bfc0e400ebb" providerId="ADAL" clId="{ADE17766-6932-4C94-B914-3FEA769D6B54}" dt="2023-09-12T10:44:13.273" v="809" actId="14100"/>
          <ac:picMkLst>
            <pc:docMk/>
            <pc:sldMk cId="3803235598" sldId="308"/>
            <ac:picMk id="4" creationId="{6A8A101E-F503-9D98-0FCF-05BA76DA59A2}"/>
          </ac:picMkLst>
        </pc:picChg>
      </pc:sldChg>
      <pc:sldChg chg="addSp delSp modSp add mod">
        <pc:chgData name="Gupta, Akshat SBOBNG-PTIY/FUF" userId="4fe7c8c1-223e-40ca-826c-1bfc0e400ebb" providerId="ADAL" clId="{ADE17766-6932-4C94-B914-3FEA769D6B54}" dt="2023-09-12T10:43:12.373" v="807" actId="14100"/>
        <pc:sldMkLst>
          <pc:docMk/>
          <pc:sldMk cId="2678437352" sldId="309"/>
        </pc:sldMkLst>
        <pc:spChg chg="mod">
          <ac:chgData name="Gupta, Akshat SBOBNG-PTIY/FUF" userId="4fe7c8c1-223e-40ca-826c-1bfc0e400ebb" providerId="ADAL" clId="{ADE17766-6932-4C94-B914-3FEA769D6B54}" dt="2023-09-12T10:43:07.082" v="806" actId="1076"/>
          <ac:spMkLst>
            <pc:docMk/>
            <pc:sldMk cId="2678437352" sldId="309"/>
            <ac:spMk id="5" creationId="{42B54F5C-312D-C963-948D-6CA816B7CF71}"/>
          </ac:spMkLst>
        </pc:spChg>
        <pc:picChg chg="add mod">
          <ac:chgData name="Gupta, Akshat SBOBNG-PTIY/FUF" userId="4fe7c8c1-223e-40ca-826c-1bfc0e400ebb" providerId="ADAL" clId="{ADE17766-6932-4C94-B914-3FEA769D6B54}" dt="2023-09-12T10:43:12.373" v="807" actId="14100"/>
          <ac:picMkLst>
            <pc:docMk/>
            <pc:sldMk cId="2678437352" sldId="309"/>
            <ac:picMk id="3" creationId="{1E9C8CEA-D529-6C26-56DC-546C3FC318EA}"/>
          </ac:picMkLst>
        </pc:picChg>
        <pc:picChg chg="del">
          <ac:chgData name="Gupta, Akshat SBOBNG-PTIY/FUF" userId="4fe7c8c1-223e-40ca-826c-1bfc0e400ebb" providerId="ADAL" clId="{ADE17766-6932-4C94-B914-3FEA769D6B54}" dt="2023-09-12T10:42:54.239" v="803" actId="478"/>
          <ac:picMkLst>
            <pc:docMk/>
            <pc:sldMk cId="2678437352" sldId="309"/>
            <ac:picMk id="4" creationId="{6A8A101E-F503-9D98-0FCF-05BA76DA59A2}"/>
          </ac:picMkLst>
        </pc:picChg>
      </pc:sldChg>
      <pc:sldChg chg="addSp delSp modSp add mod">
        <pc:chgData name="Gupta, Akshat SBOBNG-PTIY/FUF" userId="4fe7c8c1-223e-40ca-826c-1bfc0e400ebb" providerId="ADAL" clId="{ADE17766-6932-4C94-B914-3FEA769D6B54}" dt="2023-09-13T06:00:56.128" v="943" actId="20577"/>
        <pc:sldMkLst>
          <pc:docMk/>
          <pc:sldMk cId="3291826741" sldId="310"/>
        </pc:sldMkLst>
        <pc:spChg chg="del mod">
          <ac:chgData name="Gupta, Akshat SBOBNG-PTIY/FUF" userId="4fe7c8c1-223e-40ca-826c-1bfc0e400ebb" providerId="ADAL" clId="{ADE17766-6932-4C94-B914-3FEA769D6B54}" dt="2023-09-13T03:56:32.472" v="865" actId="478"/>
          <ac:spMkLst>
            <pc:docMk/>
            <pc:sldMk cId="3291826741" sldId="310"/>
            <ac:spMk id="2" creationId="{912DF434-28DB-4621-A497-D62C41CE0419}"/>
          </ac:spMkLst>
        </pc:spChg>
        <pc:spChg chg="del">
          <ac:chgData name="Gupta, Akshat SBOBNG-PTIY/FUF" userId="4fe7c8c1-223e-40ca-826c-1bfc0e400ebb" providerId="ADAL" clId="{ADE17766-6932-4C94-B914-3FEA769D6B54}" dt="2023-09-13T03:56:39.275" v="867" actId="478"/>
          <ac:spMkLst>
            <pc:docMk/>
            <pc:sldMk cId="3291826741" sldId="310"/>
            <ac:spMk id="3" creationId="{22788C46-D0BC-4307-AE55-7601A139E7CB}"/>
          </ac:spMkLst>
        </pc:spChg>
        <pc:spChg chg="add del mod">
          <ac:chgData name="Gupta, Akshat SBOBNG-PTIY/FUF" userId="4fe7c8c1-223e-40ca-826c-1bfc0e400ebb" providerId="ADAL" clId="{ADE17766-6932-4C94-B914-3FEA769D6B54}" dt="2023-09-13T03:56:36.220" v="866" actId="478"/>
          <ac:spMkLst>
            <pc:docMk/>
            <pc:sldMk cId="3291826741" sldId="310"/>
            <ac:spMk id="5" creationId="{24D6EA76-46ED-407B-6CEA-D72AA1CE6440}"/>
          </ac:spMkLst>
        </pc:spChg>
        <pc:spChg chg="add del mod">
          <ac:chgData name="Gupta, Akshat SBOBNG-PTIY/FUF" userId="4fe7c8c1-223e-40ca-826c-1bfc0e400ebb" providerId="ADAL" clId="{ADE17766-6932-4C94-B914-3FEA769D6B54}" dt="2023-09-13T03:56:40.967" v="868" actId="478"/>
          <ac:spMkLst>
            <pc:docMk/>
            <pc:sldMk cId="3291826741" sldId="310"/>
            <ac:spMk id="8" creationId="{2B737CC2-F2F2-CBFE-0671-F4D3D8E88CE1}"/>
          </ac:spMkLst>
        </pc:spChg>
        <pc:spChg chg="add mod">
          <ac:chgData name="Gupta, Akshat SBOBNG-PTIY/FUF" userId="4fe7c8c1-223e-40ca-826c-1bfc0e400ebb" providerId="ADAL" clId="{ADE17766-6932-4C94-B914-3FEA769D6B54}" dt="2023-09-13T06:00:36.587" v="918" actId="1076"/>
          <ac:spMkLst>
            <pc:docMk/>
            <pc:sldMk cId="3291826741" sldId="310"/>
            <ac:spMk id="9" creationId="{E0438BB3-9CCE-2DE9-CAE4-F2973CDF0E65}"/>
          </ac:spMkLst>
        </pc:spChg>
        <pc:spChg chg="add mod">
          <ac:chgData name="Gupta, Akshat SBOBNG-PTIY/FUF" userId="4fe7c8c1-223e-40ca-826c-1bfc0e400ebb" providerId="ADAL" clId="{ADE17766-6932-4C94-B914-3FEA769D6B54}" dt="2023-09-13T06:00:56.128" v="943" actId="20577"/>
          <ac:spMkLst>
            <pc:docMk/>
            <pc:sldMk cId="3291826741" sldId="310"/>
            <ac:spMk id="14" creationId="{14F60D81-78B0-E47E-329C-448711051DCC}"/>
          </ac:spMkLst>
        </pc:spChg>
        <pc:picChg chg="add mod">
          <ac:chgData name="Gupta, Akshat SBOBNG-PTIY/FUF" userId="4fe7c8c1-223e-40ca-826c-1bfc0e400ebb" providerId="ADAL" clId="{ADE17766-6932-4C94-B914-3FEA769D6B54}" dt="2023-09-13T06:00:38.084" v="919" actId="1076"/>
          <ac:picMkLst>
            <pc:docMk/>
            <pc:sldMk cId="3291826741" sldId="310"/>
            <ac:picMk id="11" creationId="{DF2D9E2A-3126-5500-BB82-09FA3DD54203}"/>
          </ac:picMkLst>
        </pc:picChg>
        <pc:picChg chg="add mod">
          <ac:chgData name="Gupta, Akshat SBOBNG-PTIY/FUF" userId="4fe7c8c1-223e-40ca-826c-1bfc0e400ebb" providerId="ADAL" clId="{ADE17766-6932-4C94-B914-3FEA769D6B54}" dt="2023-09-13T06:00:42.839" v="921" actId="14100"/>
          <ac:picMkLst>
            <pc:docMk/>
            <pc:sldMk cId="3291826741" sldId="310"/>
            <ac:picMk id="13" creationId="{6FA0ECEB-CC67-C068-2274-524DBC5E5BD4}"/>
          </ac:picMkLst>
        </pc:picChg>
      </pc:sldChg>
      <pc:sldChg chg="addSp modSp add mod">
        <pc:chgData name="Gupta, Akshat SBOBNG-PTIY/FUF" userId="4fe7c8c1-223e-40ca-826c-1bfc0e400ebb" providerId="ADAL" clId="{ADE17766-6932-4C94-B914-3FEA769D6B54}" dt="2023-09-13T06:06:08.712" v="987" actId="1076"/>
        <pc:sldMkLst>
          <pc:docMk/>
          <pc:sldMk cId="2951686407" sldId="311"/>
        </pc:sldMkLst>
        <pc:spChg chg="add mod">
          <ac:chgData name="Gupta, Akshat SBOBNG-PTIY/FUF" userId="4fe7c8c1-223e-40ca-826c-1bfc0e400ebb" providerId="ADAL" clId="{ADE17766-6932-4C94-B914-3FEA769D6B54}" dt="2023-09-13T06:06:06.006" v="986" actId="20577"/>
          <ac:spMkLst>
            <pc:docMk/>
            <pc:sldMk cId="2951686407" sldId="311"/>
            <ac:spMk id="4" creationId="{660DA411-3B88-3785-A807-082B060AF018}"/>
          </ac:spMkLst>
        </pc:spChg>
        <pc:picChg chg="add mod">
          <ac:chgData name="Gupta, Akshat SBOBNG-PTIY/FUF" userId="4fe7c8c1-223e-40ca-826c-1bfc0e400ebb" providerId="ADAL" clId="{ADE17766-6932-4C94-B914-3FEA769D6B54}" dt="2023-09-13T06:06:08.712" v="987" actId="1076"/>
          <ac:picMkLst>
            <pc:docMk/>
            <pc:sldMk cId="2951686407" sldId="311"/>
            <ac:picMk id="3" creationId="{5C9B423E-0DF0-3630-2E9E-E7007AD78866}"/>
          </ac:picMkLst>
        </pc:picChg>
      </pc:sldChg>
      <pc:sldChg chg="addSp modSp add mod">
        <pc:chgData name="Gupta, Akshat SBOBNG-PTIY/FUF" userId="4fe7c8c1-223e-40ca-826c-1bfc0e400ebb" providerId="ADAL" clId="{ADE17766-6932-4C94-B914-3FEA769D6B54}" dt="2023-09-13T06:37:03.363" v="992" actId="1076"/>
        <pc:sldMkLst>
          <pc:docMk/>
          <pc:sldMk cId="1388530340" sldId="312"/>
        </pc:sldMkLst>
        <pc:picChg chg="add mod">
          <ac:chgData name="Gupta, Akshat SBOBNG-PTIY/FUF" userId="4fe7c8c1-223e-40ca-826c-1bfc0e400ebb" providerId="ADAL" clId="{ADE17766-6932-4C94-B914-3FEA769D6B54}" dt="2023-09-13T06:37:03.363" v="992" actId="1076"/>
          <ac:picMkLst>
            <pc:docMk/>
            <pc:sldMk cId="1388530340" sldId="312"/>
            <ac:picMk id="3" creationId="{FEC6222E-E255-BE08-3E36-1E622888190C}"/>
          </ac:picMkLst>
        </pc:picChg>
      </pc:sldChg>
      <pc:sldChg chg="addSp modSp add mod">
        <pc:chgData name="Gupta, Akshat SBOBNG-PTIY/FUF" userId="4fe7c8c1-223e-40ca-826c-1bfc0e400ebb" providerId="ADAL" clId="{ADE17766-6932-4C94-B914-3FEA769D6B54}" dt="2023-09-13T08:42:29.310" v="1045" actId="1076"/>
        <pc:sldMkLst>
          <pc:docMk/>
          <pc:sldMk cId="2831336579" sldId="313"/>
        </pc:sldMkLst>
        <pc:spChg chg="add mod">
          <ac:chgData name="Gupta, Akshat SBOBNG-PTIY/FUF" userId="4fe7c8c1-223e-40ca-826c-1bfc0e400ebb" providerId="ADAL" clId="{ADE17766-6932-4C94-B914-3FEA769D6B54}" dt="2023-09-13T08:42:25.220" v="1044" actId="20577"/>
          <ac:spMkLst>
            <pc:docMk/>
            <pc:sldMk cId="2831336579" sldId="313"/>
            <ac:spMk id="4" creationId="{EA01ED84-ECF9-B279-1162-58F0C7DA19EC}"/>
          </ac:spMkLst>
        </pc:spChg>
        <pc:picChg chg="add mod">
          <ac:chgData name="Gupta, Akshat SBOBNG-PTIY/FUF" userId="4fe7c8c1-223e-40ca-826c-1bfc0e400ebb" providerId="ADAL" clId="{ADE17766-6932-4C94-B914-3FEA769D6B54}" dt="2023-09-13T08:42:29.310" v="1045" actId="1076"/>
          <ac:picMkLst>
            <pc:docMk/>
            <pc:sldMk cId="2831336579" sldId="313"/>
            <ac:picMk id="3" creationId="{8A18D002-BF28-96A1-C3B2-FDE61EDD0D40}"/>
          </ac:picMkLst>
        </pc:picChg>
      </pc:sldChg>
      <pc:sldChg chg="addSp modSp add mod">
        <pc:chgData name="Gupta, Akshat SBOBNG-PTIY/FUF" userId="4fe7c8c1-223e-40ca-826c-1bfc0e400ebb" providerId="ADAL" clId="{ADE17766-6932-4C94-B914-3FEA769D6B54}" dt="2023-09-13T08:43:13.008" v="1067" actId="20577"/>
        <pc:sldMkLst>
          <pc:docMk/>
          <pc:sldMk cId="1039241821" sldId="314"/>
        </pc:sldMkLst>
        <pc:spChg chg="add mod">
          <ac:chgData name="Gupta, Akshat SBOBNG-PTIY/FUF" userId="4fe7c8c1-223e-40ca-826c-1bfc0e400ebb" providerId="ADAL" clId="{ADE17766-6932-4C94-B914-3FEA769D6B54}" dt="2023-09-13T08:43:13.008" v="1067" actId="20577"/>
          <ac:spMkLst>
            <pc:docMk/>
            <pc:sldMk cId="1039241821" sldId="314"/>
            <ac:spMk id="4" creationId="{07F857F6-D40A-F625-4CFE-30F2F65A1B43}"/>
          </ac:spMkLst>
        </pc:spChg>
        <pc:picChg chg="add mod">
          <ac:chgData name="Gupta, Akshat SBOBNG-PTIY/FUF" userId="4fe7c8c1-223e-40ca-826c-1bfc0e400ebb" providerId="ADAL" clId="{ADE17766-6932-4C94-B914-3FEA769D6B54}" dt="2023-09-13T08:42:56.623" v="1048" actId="1076"/>
          <ac:picMkLst>
            <pc:docMk/>
            <pc:sldMk cId="1039241821" sldId="314"/>
            <ac:picMk id="3" creationId="{1AA504C0-F924-00DF-45E3-2EA552562E6C}"/>
          </ac:picMkLst>
        </pc:picChg>
      </pc:sldChg>
      <pc:sldChg chg="addSp delSp modSp add mod">
        <pc:chgData name="Gupta, Akshat SBOBNG-PTIY/FUF" userId="4fe7c8c1-223e-40ca-826c-1bfc0e400ebb" providerId="ADAL" clId="{ADE17766-6932-4C94-B914-3FEA769D6B54}" dt="2023-09-13T10:50:58.785" v="1321" actId="1076"/>
        <pc:sldMkLst>
          <pc:docMk/>
          <pc:sldMk cId="3676623529" sldId="315"/>
        </pc:sldMkLst>
        <pc:spChg chg="add del mod">
          <ac:chgData name="Gupta, Akshat SBOBNG-PTIY/FUF" userId="4fe7c8c1-223e-40ca-826c-1bfc0e400ebb" providerId="ADAL" clId="{ADE17766-6932-4C94-B914-3FEA769D6B54}" dt="2023-09-13T09:38:49.361" v="1096" actId="478"/>
          <ac:spMkLst>
            <pc:docMk/>
            <pc:sldMk cId="3676623529" sldId="315"/>
            <ac:spMk id="2" creationId="{87F644D3-8114-1B36-FF64-CFEECC00E1A6}"/>
          </ac:spMkLst>
        </pc:spChg>
        <pc:spChg chg="add del mod">
          <ac:chgData name="Gupta, Akshat SBOBNG-PTIY/FUF" userId="4fe7c8c1-223e-40ca-826c-1bfc0e400ebb" providerId="ADAL" clId="{ADE17766-6932-4C94-B914-3FEA769D6B54}" dt="2023-09-13T10:50:48.973" v="1319" actId="478"/>
          <ac:spMkLst>
            <pc:docMk/>
            <pc:sldMk cId="3676623529" sldId="315"/>
            <ac:spMk id="3" creationId="{E9622BA3-D986-DCA4-C527-72F0D880C6F2}"/>
          </ac:spMkLst>
        </pc:spChg>
        <pc:picChg chg="add mod">
          <ac:chgData name="Gupta, Akshat SBOBNG-PTIY/FUF" userId="4fe7c8c1-223e-40ca-826c-1bfc0e400ebb" providerId="ADAL" clId="{ADE17766-6932-4C94-B914-3FEA769D6B54}" dt="2023-09-13T10:50:58.785" v="1321" actId="1076"/>
          <ac:picMkLst>
            <pc:docMk/>
            <pc:sldMk cId="3676623529" sldId="315"/>
            <ac:picMk id="1026" creationId="{5B5D5AB3-3DFC-7221-60DC-02F7B911B593}"/>
          </ac:picMkLst>
        </pc:picChg>
      </pc:sldChg>
      <pc:sldChg chg="addSp delSp modSp add mod">
        <pc:chgData name="Gupta, Akshat SBOBNG-PTIY/FUF" userId="4fe7c8c1-223e-40ca-826c-1bfc0e400ebb" providerId="ADAL" clId="{ADE17766-6932-4C94-B914-3FEA769D6B54}" dt="2023-09-14T04:52:30.432" v="1524" actId="14100"/>
        <pc:sldMkLst>
          <pc:docMk/>
          <pc:sldMk cId="2920956703" sldId="316"/>
        </pc:sldMkLst>
        <pc:spChg chg="del">
          <ac:chgData name="Gupta, Akshat SBOBNG-PTIY/FUF" userId="4fe7c8c1-223e-40ca-826c-1bfc0e400ebb" providerId="ADAL" clId="{ADE17766-6932-4C94-B914-3FEA769D6B54}" dt="2023-09-13T08:56:33.112" v="1084" actId="478"/>
          <ac:spMkLst>
            <pc:docMk/>
            <pc:sldMk cId="2920956703" sldId="316"/>
            <ac:spMk id="2" creationId="{87F644D3-8114-1B36-FF64-CFEECC00E1A6}"/>
          </ac:spMkLst>
        </pc:spChg>
        <pc:spChg chg="add mod">
          <ac:chgData name="Gupta, Akshat SBOBNG-PTIY/FUF" userId="4fe7c8c1-223e-40ca-826c-1bfc0e400ebb" providerId="ADAL" clId="{ADE17766-6932-4C94-B914-3FEA769D6B54}" dt="2023-09-14T04:52:19.678" v="1522" actId="20577"/>
          <ac:spMkLst>
            <pc:docMk/>
            <pc:sldMk cId="2920956703" sldId="316"/>
            <ac:spMk id="4" creationId="{2E7DF057-D9B1-D7BD-B92C-104F45288A26}"/>
          </ac:spMkLst>
        </pc:spChg>
        <pc:picChg chg="add mod">
          <ac:chgData name="Gupta, Akshat SBOBNG-PTIY/FUF" userId="4fe7c8c1-223e-40ca-826c-1bfc0e400ebb" providerId="ADAL" clId="{ADE17766-6932-4C94-B914-3FEA769D6B54}" dt="2023-09-14T04:52:30.432" v="1524" actId="14100"/>
          <ac:picMkLst>
            <pc:docMk/>
            <pc:sldMk cId="2920956703" sldId="316"/>
            <ac:picMk id="3" creationId="{9CA86B49-5BEF-8BBD-F2D6-A9DF7266177D}"/>
          </ac:picMkLst>
        </pc:picChg>
      </pc:sldChg>
      <pc:sldChg chg="addSp modSp add mod ord">
        <pc:chgData name="Gupta, Akshat SBOBNG-PTIY/FUF" userId="4fe7c8c1-223e-40ca-826c-1bfc0e400ebb" providerId="ADAL" clId="{ADE17766-6932-4C94-B914-3FEA769D6B54}" dt="2023-09-14T09:26:38.409" v="1620" actId="1076"/>
        <pc:sldMkLst>
          <pc:docMk/>
          <pc:sldMk cId="2767003130" sldId="317"/>
        </pc:sldMkLst>
        <pc:spChg chg="add mod">
          <ac:chgData name="Gupta, Akshat SBOBNG-PTIY/FUF" userId="4fe7c8c1-223e-40ca-826c-1bfc0e400ebb" providerId="ADAL" clId="{ADE17766-6932-4C94-B914-3FEA769D6B54}" dt="2023-09-14T09:26:38.409" v="1620" actId="1076"/>
          <ac:spMkLst>
            <pc:docMk/>
            <pc:sldMk cId="2767003130" sldId="317"/>
            <ac:spMk id="4" creationId="{37554FD5-5E05-8E1C-DA5B-9D9A71C2715E}"/>
          </ac:spMkLst>
        </pc:spChg>
        <pc:picChg chg="add mod">
          <ac:chgData name="Gupta, Akshat SBOBNG-PTIY/FUF" userId="4fe7c8c1-223e-40ca-826c-1bfc0e400ebb" providerId="ADAL" clId="{ADE17766-6932-4C94-B914-3FEA769D6B54}" dt="2023-09-14T09:26:15.293" v="1588" actId="1076"/>
          <ac:picMkLst>
            <pc:docMk/>
            <pc:sldMk cId="2767003130" sldId="317"/>
            <ac:picMk id="3" creationId="{5E877D61-D828-DB85-8C1B-F0FF35C4DE67}"/>
          </ac:picMkLst>
        </pc:picChg>
      </pc:sldChg>
      <pc:sldChg chg="addSp modSp add mod">
        <pc:chgData name="Gupta, Akshat SBOBNG-PTIY/FUF" userId="4fe7c8c1-223e-40ca-826c-1bfc0e400ebb" providerId="ADAL" clId="{ADE17766-6932-4C94-B914-3FEA769D6B54}" dt="2023-09-14T10:38:02.719" v="1637" actId="20577"/>
        <pc:sldMkLst>
          <pc:docMk/>
          <pc:sldMk cId="2275641757" sldId="318"/>
        </pc:sldMkLst>
        <pc:spChg chg="add mod">
          <ac:chgData name="Gupta, Akshat SBOBNG-PTIY/FUF" userId="4fe7c8c1-223e-40ca-826c-1bfc0e400ebb" providerId="ADAL" clId="{ADE17766-6932-4C94-B914-3FEA769D6B54}" dt="2023-09-14T10:38:02.719" v="1637" actId="20577"/>
          <ac:spMkLst>
            <pc:docMk/>
            <pc:sldMk cId="2275641757" sldId="318"/>
            <ac:spMk id="4" creationId="{194FBF41-31BA-F128-8FE6-60DAA87FC839}"/>
          </ac:spMkLst>
        </pc:spChg>
        <pc:picChg chg="add mod">
          <ac:chgData name="Gupta, Akshat SBOBNG-PTIY/FUF" userId="4fe7c8c1-223e-40ca-826c-1bfc0e400ebb" providerId="ADAL" clId="{ADE17766-6932-4C94-B914-3FEA769D6B54}" dt="2023-09-14T10:37:53.990" v="1623" actId="1076"/>
          <ac:picMkLst>
            <pc:docMk/>
            <pc:sldMk cId="2275641757" sldId="318"/>
            <ac:picMk id="3" creationId="{56B9A5A5-9D58-5C51-BF56-914DA6FC3915}"/>
          </ac:picMkLst>
        </pc:picChg>
      </pc:sldChg>
      <pc:sldChg chg="addSp add mod">
        <pc:chgData name="Gupta, Akshat SBOBNG-PTIY/FUF" userId="4fe7c8c1-223e-40ca-826c-1bfc0e400ebb" providerId="ADAL" clId="{ADE17766-6932-4C94-B914-3FEA769D6B54}" dt="2023-09-15T08:41:26.195" v="1798" actId="22"/>
        <pc:sldMkLst>
          <pc:docMk/>
          <pc:sldMk cId="1630167856" sldId="319"/>
        </pc:sldMkLst>
        <pc:picChg chg="add">
          <ac:chgData name="Gupta, Akshat SBOBNG-PTIY/FUF" userId="4fe7c8c1-223e-40ca-826c-1bfc0e400ebb" providerId="ADAL" clId="{ADE17766-6932-4C94-B914-3FEA769D6B54}" dt="2023-09-15T08:41:26.195" v="1798" actId="22"/>
          <ac:picMkLst>
            <pc:docMk/>
            <pc:sldMk cId="1630167856" sldId="319"/>
            <ac:picMk id="3" creationId="{DCE059D0-E896-0F19-5437-5803C9BC6D65}"/>
          </ac:picMkLst>
        </pc:picChg>
      </pc:sldChg>
      <pc:sldChg chg="addSp add mod">
        <pc:chgData name="Gupta, Akshat SBOBNG-PTIY/FUF" userId="4fe7c8c1-223e-40ca-826c-1bfc0e400ebb" providerId="ADAL" clId="{ADE17766-6932-4C94-B914-3FEA769D6B54}" dt="2023-09-15T08:41:46.973" v="1799" actId="22"/>
        <pc:sldMkLst>
          <pc:docMk/>
          <pc:sldMk cId="3865383707" sldId="320"/>
        </pc:sldMkLst>
        <pc:picChg chg="add">
          <ac:chgData name="Gupta, Akshat SBOBNG-PTIY/FUF" userId="4fe7c8c1-223e-40ca-826c-1bfc0e400ebb" providerId="ADAL" clId="{ADE17766-6932-4C94-B914-3FEA769D6B54}" dt="2023-09-15T08:41:46.973" v="1799" actId="22"/>
          <ac:picMkLst>
            <pc:docMk/>
            <pc:sldMk cId="3865383707" sldId="320"/>
            <ac:picMk id="3" creationId="{14AFB5C7-D19B-72C3-C23B-CDFBA99D9344}"/>
          </ac:picMkLst>
        </pc:picChg>
      </pc:sldChg>
      <pc:sldChg chg="addSp add mod">
        <pc:chgData name="Gupta, Akshat SBOBNG-PTIY/FUF" userId="4fe7c8c1-223e-40ca-826c-1bfc0e400ebb" providerId="ADAL" clId="{ADE17766-6932-4C94-B914-3FEA769D6B54}" dt="2023-09-15T09:22:53.419" v="1800" actId="22"/>
        <pc:sldMkLst>
          <pc:docMk/>
          <pc:sldMk cId="811053869" sldId="321"/>
        </pc:sldMkLst>
        <pc:picChg chg="add">
          <ac:chgData name="Gupta, Akshat SBOBNG-PTIY/FUF" userId="4fe7c8c1-223e-40ca-826c-1bfc0e400ebb" providerId="ADAL" clId="{ADE17766-6932-4C94-B914-3FEA769D6B54}" dt="2023-09-15T09:22:53.419" v="1800" actId="22"/>
          <ac:picMkLst>
            <pc:docMk/>
            <pc:sldMk cId="811053869" sldId="321"/>
            <ac:picMk id="3" creationId="{635F315B-EEA6-A7CA-FB58-8086DC5696D4}"/>
          </ac:picMkLst>
        </pc:picChg>
      </pc:sldChg>
      <pc:sldChg chg="add del">
        <pc:chgData name="Gupta, Akshat SBOBNG-PTIY/FUF" userId="4fe7c8c1-223e-40ca-826c-1bfc0e400ebb" providerId="ADAL" clId="{ADE17766-6932-4C94-B914-3FEA769D6B54}" dt="2023-09-15T09:59:43.014" v="1848" actId="47"/>
        <pc:sldMkLst>
          <pc:docMk/>
          <pc:sldMk cId="412855750" sldId="322"/>
        </pc:sldMkLst>
      </pc:sldChg>
      <pc:sldChg chg="add del">
        <pc:chgData name="Gupta, Akshat SBOBNG-PTIY/FUF" userId="4fe7c8c1-223e-40ca-826c-1bfc0e400ebb" providerId="ADAL" clId="{ADE17766-6932-4C94-B914-3FEA769D6B54}" dt="2023-09-15T09:59:43.911" v="1849" actId="47"/>
        <pc:sldMkLst>
          <pc:docMk/>
          <pc:sldMk cId="4284515864" sldId="323"/>
        </pc:sldMkLst>
      </pc:sldChg>
    </pc:docChg>
  </pc:docChgLst>
  <pc:docChgLst>
    <pc:chgData name="Gupta, Akshat SBOBNG-PTIY/FUF" userId="4fe7c8c1-223e-40ca-826c-1bfc0e400ebb" providerId="ADAL" clId="{29344E9A-5E36-474D-B967-2FE84132DE34}"/>
    <pc:docChg chg="modSld">
      <pc:chgData name="Gupta, Akshat SBOBNG-PTIY/FUF" userId="4fe7c8c1-223e-40ca-826c-1bfc0e400ebb" providerId="ADAL" clId="{29344E9A-5E36-474D-B967-2FE84132DE34}" dt="2023-10-04T06:36:27.202" v="33" actId="20577"/>
      <pc:docMkLst>
        <pc:docMk/>
      </pc:docMkLst>
      <pc:sldChg chg="modSp mod">
        <pc:chgData name="Gupta, Akshat SBOBNG-PTIY/FUF" userId="4fe7c8c1-223e-40ca-826c-1bfc0e400ebb" providerId="ADAL" clId="{29344E9A-5E36-474D-B967-2FE84132DE34}" dt="2023-10-04T06:36:27.202" v="33" actId="20577"/>
        <pc:sldMkLst>
          <pc:docMk/>
          <pc:sldMk cId="3297444393" sldId="286"/>
        </pc:sldMkLst>
        <pc:spChg chg="mod">
          <ac:chgData name="Gupta, Akshat SBOBNG-PTIY/FUF" userId="4fe7c8c1-223e-40ca-826c-1bfc0e400ebb" providerId="ADAL" clId="{29344E9A-5E36-474D-B967-2FE84132DE34}" dt="2023-10-04T06:36:27.202" v="33" actId="20577"/>
          <ac:spMkLst>
            <pc:docMk/>
            <pc:sldMk cId="3297444393" sldId="286"/>
            <ac:spMk id="3" creationId="{22788C46-D0BC-4307-AE55-7601A139E7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995195"/>
          </a:xfrm>
        </p:spPr>
        <p:txBody>
          <a:bodyPr/>
          <a:lstStyle/>
          <a:p>
            <a:r>
              <a:rPr lang="en-US" dirty="0"/>
              <a:t>Journey Scrapbook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2398880"/>
            <a:ext cx="9500507" cy="1595604"/>
          </a:xfrm>
        </p:spPr>
        <p:txBody>
          <a:bodyPr/>
          <a:lstStyle/>
          <a:p>
            <a:r>
              <a:rPr lang="en-US" dirty="0"/>
              <a:t>Akshat Gupta</a:t>
            </a:r>
          </a:p>
          <a:p>
            <a:r>
              <a:rPr lang="en-US" dirty="0"/>
              <a:t>Batch-6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A101E-F503-9D98-0FCF-05BA76DA5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76" y="751840"/>
            <a:ext cx="9849063" cy="5904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B54F5C-312D-C963-948D-6CA816B7CF71}"/>
              </a:ext>
            </a:extLst>
          </p:cNvPr>
          <p:cNvSpPr txBox="1"/>
          <p:nvPr/>
        </p:nvSpPr>
        <p:spPr>
          <a:xfrm>
            <a:off x="1595120" y="294640"/>
            <a:ext cx="55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Dedicated pool – bulk load</a:t>
            </a:r>
          </a:p>
        </p:txBody>
      </p:sp>
    </p:spTree>
    <p:extLst>
      <p:ext uri="{BB962C8B-B14F-4D97-AF65-F5344CB8AC3E}">
        <p14:creationId xmlns:p14="http://schemas.microsoft.com/office/powerpoint/2010/main" val="380323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54F5C-312D-C963-948D-6CA816B7CF71}"/>
              </a:ext>
            </a:extLst>
          </p:cNvPr>
          <p:cNvSpPr txBox="1"/>
          <p:nvPr/>
        </p:nvSpPr>
        <p:spPr>
          <a:xfrm>
            <a:off x="924560" y="287851"/>
            <a:ext cx="55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Dedicated pool – bulk 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C8CEA-D529-6C26-56DC-546C3FC3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" y="761958"/>
            <a:ext cx="10698439" cy="559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19" y="381000"/>
            <a:ext cx="9779183" cy="1325563"/>
          </a:xfrm>
        </p:spPr>
        <p:txBody>
          <a:bodyPr/>
          <a:lstStyle/>
          <a:p>
            <a:r>
              <a:rPr lang="en-US" dirty="0"/>
              <a:t>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20" y="1706563"/>
            <a:ext cx="9779182" cy="4770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Power BI – Data Visualization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4062D-330C-257D-06DF-2BBF0C07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7" y="2422614"/>
            <a:ext cx="6682596" cy="417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9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38BB3-9CCE-2DE9-CAE4-F2973CDF0E65}"/>
              </a:ext>
            </a:extLst>
          </p:cNvPr>
          <p:cNvSpPr txBox="1"/>
          <p:nvPr/>
        </p:nvSpPr>
        <p:spPr>
          <a:xfrm>
            <a:off x="871268" y="0"/>
            <a:ext cx="322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Transformation – Group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2D9E2A-3126-5500-BB82-09FA3DD5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" y="369332"/>
            <a:ext cx="6041368" cy="3634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A0ECEB-CC67-C068-2274-524DBC5E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53" y="3191774"/>
            <a:ext cx="5811328" cy="34867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F60D81-78B0-E47E-329C-448711051DCC}"/>
              </a:ext>
            </a:extLst>
          </p:cNvPr>
          <p:cNvSpPr txBox="1"/>
          <p:nvPr/>
        </p:nvSpPr>
        <p:spPr>
          <a:xfrm>
            <a:off x="7694762" y="2605177"/>
            <a:ext cx="252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last row</a:t>
            </a:r>
          </a:p>
        </p:txBody>
      </p:sp>
    </p:spTree>
    <p:extLst>
      <p:ext uri="{BB962C8B-B14F-4D97-AF65-F5344CB8AC3E}">
        <p14:creationId xmlns:p14="http://schemas.microsoft.com/office/powerpoint/2010/main" val="329182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B423E-0DF0-3630-2E9E-E7007AD7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11" y="1147071"/>
            <a:ext cx="9338765" cy="5209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411-3B88-3785-A807-082B060AF018}"/>
              </a:ext>
            </a:extLst>
          </p:cNvPr>
          <p:cNvSpPr txBox="1"/>
          <p:nvPr/>
        </p:nvSpPr>
        <p:spPr>
          <a:xfrm>
            <a:off x="1742536" y="500332"/>
            <a:ext cx="42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column creation</a:t>
            </a:r>
          </a:p>
        </p:txBody>
      </p:sp>
    </p:spTree>
    <p:extLst>
      <p:ext uri="{BB962C8B-B14F-4D97-AF65-F5344CB8AC3E}">
        <p14:creationId xmlns:p14="http://schemas.microsoft.com/office/powerpoint/2010/main" val="295168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6222E-E255-BE08-3E36-1E6228881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46" y="468916"/>
            <a:ext cx="10134254" cy="60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8D002-BF28-96A1-C3B2-FDE61EDD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9" y="720471"/>
            <a:ext cx="9828237" cy="58867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1ED84-ECF9-B279-1162-58F0C7DA19EC}"/>
              </a:ext>
            </a:extLst>
          </p:cNvPr>
          <p:cNvSpPr txBox="1"/>
          <p:nvPr/>
        </p:nvSpPr>
        <p:spPr>
          <a:xfrm>
            <a:off x="1061049" y="136525"/>
            <a:ext cx="456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parameter </a:t>
            </a:r>
          </a:p>
        </p:txBody>
      </p:sp>
    </p:spTree>
    <p:extLst>
      <p:ext uri="{BB962C8B-B14F-4D97-AF65-F5344CB8AC3E}">
        <p14:creationId xmlns:p14="http://schemas.microsoft.com/office/powerpoint/2010/main" val="2831336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504C0-F924-00DF-45E3-2EA55256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9" y="1119204"/>
            <a:ext cx="9136438" cy="5237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F857F6-D40A-F625-4CFE-30F2F65A1B43}"/>
              </a:ext>
            </a:extLst>
          </p:cNvPr>
          <p:cNvSpPr txBox="1"/>
          <p:nvPr/>
        </p:nvSpPr>
        <p:spPr>
          <a:xfrm>
            <a:off x="1104181" y="24154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Parameterization</a:t>
            </a:r>
          </a:p>
        </p:txBody>
      </p:sp>
    </p:spTree>
    <p:extLst>
      <p:ext uri="{BB962C8B-B14F-4D97-AF65-F5344CB8AC3E}">
        <p14:creationId xmlns:p14="http://schemas.microsoft.com/office/powerpoint/2010/main" val="1039241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B5D5AB3-3DFC-7221-60DC-02F7B911B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78" y="1335927"/>
            <a:ext cx="38576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623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845389"/>
            <a:ext cx="9779183" cy="723152"/>
          </a:xfrm>
        </p:spPr>
        <p:txBody>
          <a:bodyPr/>
          <a:lstStyle/>
          <a:p>
            <a:r>
              <a:rPr lang="en-US" dirty="0"/>
              <a:t>Day 4 –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4770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Connect data source to an on-premise SQL server</a:t>
            </a:r>
          </a:p>
          <a:p>
            <a:endParaRPr lang="en-US" dirty="0"/>
          </a:p>
          <a:p>
            <a:r>
              <a:rPr lang="en-US" dirty="0"/>
              <a:t>Univariant</a:t>
            </a:r>
          </a:p>
          <a:p>
            <a:r>
              <a:rPr lang="en-US" dirty="0"/>
              <a:t>Bivariant</a:t>
            </a:r>
          </a:p>
          <a:p>
            <a:r>
              <a:rPr lang="en-US" dirty="0"/>
              <a:t>Multivariant</a:t>
            </a:r>
          </a:p>
          <a:p>
            <a:endParaRPr lang="en-US" dirty="0"/>
          </a:p>
          <a:p>
            <a:r>
              <a:rPr lang="en-US" dirty="0"/>
              <a:t>Drill through concept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-260684"/>
            <a:ext cx="7096933" cy="3689684"/>
          </a:xfrm>
        </p:spPr>
        <p:txBody>
          <a:bodyPr/>
          <a:lstStyle/>
          <a:p>
            <a:r>
              <a:rPr lang="en-US" dirty="0"/>
              <a:t>Custom </a:t>
            </a:r>
            <a:br>
              <a:rPr lang="en-US" dirty="0"/>
            </a:br>
            <a:r>
              <a:rPr lang="en-US" dirty="0"/>
              <a:t>Training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- 3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11-Sept-2023 to 15-Sept-2023</a:t>
            </a:r>
          </a:p>
        </p:txBody>
      </p:sp>
    </p:spTree>
    <p:extLst>
      <p:ext uri="{BB962C8B-B14F-4D97-AF65-F5344CB8AC3E}">
        <p14:creationId xmlns:p14="http://schemas.microsoft.com/office/powerpoint/2010/main" val="3620157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A86B49-5BEF-8BBD-F2D6-A9DF7266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5" y="803745"/>
            <a:ext cx="8635042" cy="5842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DF057-D9B1-D7BD-B92C-104F45288A26}"/>
              </a:ext>
            </a:extLst>
          </p:cNvPr>
          <p:cNvSpPr txBox="1"/>
          <p:nvPr/>
        </p:nvSpPr>
        <p:spPr>
          <a:xfrm>
            <a:off x="1449238" y="181155"/>
            <a:ext cx="589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Managing relationships – ER diagram</a:t>
            </a:r>
          </a:p>
        </p:txBody>
      </p:sp>
    </p:spTree>
    <p:extLst>
      <p:ext uri="{BB962C8B-B14F-4D97-AF65-F5344CB8AC3E}">
        <p14:creationId xmlns:p14="http://schemas.microsoft.com/office/powerpoint/2010/main" val="2920956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77D61-D828-DB85-8C1B-F0FF35C4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63" y="534838"/>
            <a:ext cx="8807855" cy="6109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4FD5-5E05-8E1C-DA5B-9D9A71C2715E}"/>
              </a:ext>
            </a:extLst>
          </p:cNvPr>
          <p:cNvSpPr txBox="1"/>
          <p:nvPr/>
        </p:nvSpPr>
        <p:spPr>
          <a:xfrm>
            <a:off x="1247563" y="82753"/>
            <a:ext cx="287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SQL Server</a:t>
            </a:r>
          </a:p>
        </p:txBody>
      </p:sp>
    </p:spTree>
    <p:extLst>
      <p:ext uri="{BB962C8B-B14F-4D97-AF65-F5344CB8AC3E}">
        <p14:creationId xmlns:p14="http://schemas.microsoft.com/office/powerpoint/2010/main" val="2767003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9A5A5-9D58-5C51-BF56-914DA6FC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13" y="815856"/>
            <a:ext cx="8156708" cy="5658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4FBF41-31BA-F128-8FE6-60DAA87FC839}"/>
              </a:ext>
            </a:extLst>
          </p:cNvPr>
          <p:cNvSpPr txBox="1"/>
          <p:nvPr/>
        </p:nvSpPr>
        <p:spPr>
          <a:xfrm>
            <a:off x="1137920" y="9144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matrix</a:t>
            </a:r>
          </a:p>
        </p:txBody>
      </p:sp>
    </p:spTree>
    <p:extLst>
      <p:ext uri="{BB962C8B-B14F-4D97-AF65-F5344CB8AC3E}">
        <p14:creationId xmlns:p14="http://schemas.microsoft.com/office/powerpoint/2010/main" val="227564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Day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9779182" cy="4770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Hands on assessment on Power Bi</a:t>
            </a:r>
          </a:p>
          <a:p>
            <a:r>
              <a:rPr lang="en-US" dirty="0" err="1"/>
              <a:t>Jupyter</a:t>
            </a:r>
            <a:r>
              <a:rPr lang="en-US" dirty="0"/>
              <a:t> Notebook Launch</a:t>
            </a:r>
          </a:p>
          <a:p>
            <a:r>
              <a:rPr lang="en-US" dirty="0"/>
              <a:t>Started learning Python</a:t>
            </a:r>
          </a:p>
          <a:p>
            <a:pPr marL="457200" indent="-457200">
              <a:buFontTx/>
              <a:buChar char="-"/>
            </a:pPr>
            <a:r>
              <a:rPr lang="en-US" dirty="0"/>
              <a:t>Data Types : Integer, Float, String, List, Tuple, Dictionary, Boolean</a:t>
            </a:r>
          </a:p>
          <a:p>
            <a:pPr marL="457200" indent="-457200">
              <a:buFontTx/>
              <a:buChar char="-"/>
            </a:pPr>
            <a:r>
              <a:rPr lang="en-US" dirty="0"/>
              <a:t>Arithmetic</a:t>
            </a:r>
          </a:p>
          <a:p>
            <a:pPr marL="457200" indent="-457200">
              <a:buFontTx/>
              <a:buChar char="-"/>
            </a:pPr>
            <a:r>
              <a:rPr lang="en-US" dirty="0"/>
              <a:t>Logic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22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059D0-E896-0F19-5437-5803C9BC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5" y="0"/>
            <a:ext cx="1190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6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FB5C7-D19B-72C3-C23B-CDFBA99D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58" y="0"/>
            <a:ext cx="1096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3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F315B-EEA6-A7CA-FB58-8086DC56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5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r>
              <a:rPr lang="en-US" dirty="0"/>
              <a:t>Akshat Gupta</a:t>
            </a:r>
          </a:p>
          <a:p>
            <a:r>
              <a:rPr lang="en-US" dirty="0"/>
              <a:t>Akshat.gupta2@shell.com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4338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Azure Data Factory Doubt session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2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58" y="198407"/>
            <a:ext cx="9779183" cy="792163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540" y="990570"/>
            <a:ext cx="10228002" cy="4770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Creating Azure Synapse Analytics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Dedicated pool and Serverless pool</a:t>
            </a:r>
          </a:p>
          <a:p>
            <a:r>
              <a:rPr lang="en-US" sz="2400" dirty="0"/>
              <a:t>Implementing Partitions for an SQL Data Warehouse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Table partitions enable us to divide data into smaller groups of data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Table Partitions – Clustered </a:t>
            </a:r>
            <a:r>
              <a:rPr lang="en-US" sz="2400" dirty="0" err="1"/>
              <a:t>Columnstore</a:t>
            </a:r>
            <a:r>
              <a:rPr lang="en-US" sz="2400" dirty="0"/>
              <a:t>, Clustered Index, Heap</a:t>
            </a:r>
          </a:p>
          <a:p>
            <a:r>
              <a:rPr lang="en-US" sz="2400" dirty="0"/>
              <a:t>Apache Spark Pool – supports Python, Scala and Spark SQL</a:t>
            </a:r>
          </a:p>
          <a:p>
            <a:r>
              <a:rPr lang="en-US" sz="2400" dirty="0"/>
              <a:t>Serverless and Dedicated Pool</a:t>
            </a:r>
          </a:p>
          <a:p>
            <a:r>
              <a:rPr lang="en-US" sz="2400" dirty="0"/>
              <a:t>Data Exploration</a:t>
            </a:r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44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BF16F2-68B8-E6CC-AD04-50D8ADE0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57" y="612565"/>
            <a:ext cx="9868680" cy="592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4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C2AF7-C49C-C4FE-147C-38A03801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75" y="836943"/>
            <a:ext cx="8987075" cy="5382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F3455A-6EB9-AAF4-3BD1-D5432654BA45}"/>
              </a:ext>
            </a:extLst>
          </p:cNvPr>
          <p:cNvSpPr txBox="1"/>
          <p:nvPr/>
        </p:nvSpPr>
        <p:spPr>
          <a:xfrm>
            <a:off x="1138686" y="293298"/>
            <a:ext cx="774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serverless SQL pool with database ‘ </a:t>
            </a:r>
            <a:r>
              <a:rPr lang="en-US" dirty="0" err="1"/>
              <a:t>akshatdb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58485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A6B28-A477-B6B3-6DFC-2EF64181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56" y="2123909"/>
            <a:ext cx="7426649" cy="4459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83521-AC63-1128-44F8-732A5FADD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70" y="2371988"/>
            <a:ext cx="3972374" cy="1981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325D76-DEAE-870C-6290-8DE01AC20192}"/>
              </a:ext>
            </a:extLst>
          </p:cNvPr>
          <p:cNvSpPr txBox="1"/>
          <p:nvPr/>
        </p:nvSpPr>
        <p:spPr>
          <a:xfrm>
            <a:off x="8632930" y="2002656"/>
            <a:ext cx="2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53921C-4311-2D0C-FC5E-819BC67AD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17" y="688993"/>
            <a:ext cx="6636091" cy="11367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42B449-A281-4570-0623-730F0670CEF8}"/>
              </a:ext>
            </a:extLst>
          </p:cNvPr>
          <p:cNvSpPr txBox="1"/>
          <p:nvPr/>
        </p:nvSpPr>
        <p:spPr>
          <a:xfrm>
            <a:off x="1017917" y="198408"/>
            <a:ext cx="176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CTE - </a:t>
            </a:r>
          </a:p>
        </p:txBody>
      </p:sp>
    </p:spTree>
    <p:extLst>
      <p:ext uri="{BB962C8B-B14F-4D97-AF65-F5344CB8AC3E}">
        <p14:creationId xmlns:p14="http://schemas.microsoft.com/office/powerpoint/2010/main" val="107229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135D1-A844-5908-3835-8D5A9A26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08" y="878576"/>
            <a:ext cx="9121706" cy="5477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0A52A6-051B-1068-6A17-7C6A7DA5FDB8}"/>
              </a:ext>
            </a:extLst>
          </p:cNvPr>
          <p:cNvSpPr txBox="1"/>
          <p:nvPr/>
        </p:nvSpPr>
        <p:spPr>
          <a:xfrm>
            <a:off x="1285336" y="207034"/>
            <a:ext cx="470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Apache Spark Pool</a:t>
            </a:r>
          </a:p>
        </p:txBody>
      </p:sp>
    </p:spTree>
    <p:extLst>
      <p:ext uri="{BB962C8B-B14F-4D97-AF65-F5344CB8AC3E}">
        <p14:creationId xmlns:p14="http://schemas.microsoft.com/office/powerpoint/2010/main" val="96854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D33B8-8EDC-7786-7808-9C53F461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48" y="0"/>
            <a:ext cx="11398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80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3616</TotalTime>
  <Words>222</Words>
  <Application>Microsoft Office PowerPoint</Application>
  <PresentationFormat>Widescreen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Tenorite</vt:lpstr>
      <vt:lpstr>Office Theme</vt:lpstr>
      <vt:lpstr>Journey Scrapbook</vt:lpstr>
      <vt:lpstr>Custom  Training   Week - 3</vt:lpstr>
      <vt:lpstr>Day 1</vt:lpstr>
      <vt:lpstr>Day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 – Power BI</vt:lpstr>
      <vt:lpstr>PowerPoint Presentation</vt:lpstr>
      <vt:lpstr>PowerPoint Presentation</vt:lpstr>
      <vt:lpstr>PowerPoint Presentation</vt:lpstr>
      <vt:lpstr>Day 5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</dc:title>
  <dc:creator>Gupta, Akshat SBOBNG-PTIY/FUF</dc:creator>
  <cp:lastModifiedBy>Gupta, Akshat SBOBNG-PTIY/FUF</cp:lastModifiedBy>
  <cp:revision>7</cp:revision>
  <dcterms:created xsi:type="dcterms:W3CDTF">2023-08-22T05:45:29Z</dcterms:created>
  <dcterms:modified xsi:type="dcterms:W3CDTF">2023-10-04T06:37:01Z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